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h Dat" initials="MD" lastIdx="1" clrIdx="0">
    <p:extLst>
      <p:ext uri="{19B8F6BF-5375-455C-9EA6-DF929625EA0E}">
        <p15:presenceInfo xmlns:p15="http://schemas.microsoft.com/office/powerpoint/2012/main" userId="1313337b1ce0cd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11A2-D097-AF6C-E21A-D7AFDF02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1DECA-0F2C-49EE-C5A5-8C3F26925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9131-D698-B9F4-F0A3-2C05BB4E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8558-6CED-724E-8447-794D8C76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7E355-E418-982F-171F-581D0AF7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766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2376-9C7E-B503-D060-96A5C20E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0FA5-0855-F484-4536-846282D78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CCAD8-CB97-F1FB-1DE0-46CC2768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0E507-3210-38D3-6D76-279E8CE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63C4F-1491-CEA4-CB0C-1FEF2542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68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826C2-0702-57D1-7D9C-3944667D4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D3D97-697B-C582-8703-476FC0C14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0F70-975C-F33D-862E-9BF2019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B8B2-67AC-3D9D-4A6E-108E6E21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0F119-4F38-89F6-C4AA-E840F0B5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26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E7BA-9017-BE10-74F3-142E05C3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46B7-31A8-806D-C751-9FA1AE46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A00E-A770-90FD-5680-23698E50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1A1F5-D512-570C-7DD2-68AE5DCC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143BE-D8DC-9E60-0FB8-12E20924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930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B552-D8B7-2116-F1EF-6530192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830F-EB71-9584-85E9-4E3792F6E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5DDA4-B10B-E53A-0582-45207506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A043-CCCE-3BDF-D0C6-CBF8FB6B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8A8FF-7F2A-8B49-A2F9-FBC88384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728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5372-D0AE-A22A-4974-F1789431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378C-594B-5ECC-ED4A-88A047480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51624-86B8-976A-4867-7D7D48597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397C1-1343-14AA-2409-483CDE30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B7732-686C-BDD3-75B8-A9DA695F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55AD9-C9A9-E915-3F28-6B61C8A9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984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15A-6011-09AD-39DA-EBE2C427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06B7-3D08-29F0-F06A-7C620553B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97ABA-57B8-C12D-FAAE-F9D4A71F2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EF56B-32DE-79BA-F84B-2DB799C4D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535D3-5B4F-64E3-6884-D43BB53A9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B569D-C249-6A27-5888-ECEF07A9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BA5CD-80D3-C226-B15F-C5F23C6E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75DE3-3B80-9997-7BC1-DA95C81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45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E55C-E8F9-D4A6-6534-06943C5B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9C69E-C81D-562D-763E-23E4BDB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8E037-41AD-21F4-2E9E-9F224583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3A855-0EBC-B6B5-461B-D371377B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663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593D4-6944-8AE1-CF5A-6065AD5D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304B6-7E8E-D1FC-7EDD-76CDD64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A051-B432-95F3-3A14-DD492758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382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9EC4-0C6C-A3FE-A802-80984606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4B78-F0A5-E174-7B34-4CA14C29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7A55-1129-2351-CF8F-B0B06531C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8388B-B38F-DD33-5D4E-5E9881F1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ECFF-18C7-4CD8-B3BB-B5D1D61E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5CFA6-6E87-7513-5907-B19AA1D0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599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CF46-544E-7A46-64A5-8823ABAC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904F5-C431-BB80-24BD-06943649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4FF17-EF0D-B754-D1FD-900950571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89DE9-1658-F9EF-FB8E-8CF098FB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36DA-AF5E-B3F9-3F1F-FC7640DC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7246F-CE16-9E39-6356-6412F3E4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803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46CF7-EC8A-C926-92BB-81213A66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DF139-7F0E-82A7-F444-A1186A66F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694-2A3B-4818-BABF-E7F036BD9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0B5B8-E2AB-4F79-8E28-D2DA4494909A}" type="datetimeFigureOut">
              <a:rPr lang="vi-VN" smtClean="0"/>
              <a:t>24/11/2023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1E0AF-229F-75CC-1B2D-83921DED2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2E95C-9B9B-4DD2-A778-2D35A5A60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EC2B1-4F8B-4FDB-AB37-F1B921C659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977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491233-7E1F-FFB4-FD27-09CE7C6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0" y="1344729"/>
            <a:ext cx="11248007" cy="39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07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6653870-8B04-A76B-2A33-24F3B45EBF96}"/>
              </a:ext>
            </a:extLst>
          </p:cNvPr>
          <p:cNvGrpSpPr/>
          <p:nvPr/>
        </p:nvGrpSpPr>
        <p:grpSpPr>
          <a:xfrm>
            <a:off x="1809750" y="750706"/>
            <a:ext cx="8572500" cy="3613488"/>
            <a:chOff x="1809750" y="750706"/>
            <a:chExt cx="8572500" cy="36134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A8BF78-9887-3FD2-23D3-9E4AFE0A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750" y="750706"/>
              <a:ext cx="8572500" cy="32307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B310D-E9E2-42AD-1154-F82D93C6F3FD}"/>
                </a:ext>
              </a:extLst>
            </p:cNvPr>
            <p:cNvSpPr txBox="1"/>
            <p:nvPr/>
          </p:nvSpPr>
          <p:spPr>
            <a:xfrm>
              <a:off x="2989355" y="3994862"/>
              <a:ext cx="2177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ngủ</a:t>
              </a:r>
              <a:endParaRPr lang="vi-V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A6DAAF-63C2-99F4-5264-7569E4341A18}"/>
                </a:ext>
              </a:extLst>
            </p:cNvPr>
            <p:cNvSpPr txBox="1"/>
            <p:nvPr/>
          </p:nvSpPr>
          <p:spPr>
            <a:xfrm>
              <a:off x="7264175" y="3994862"/>
              <a:ext cx="2276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thức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73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EB869B-B77E-8A44-E96B-B1682DD78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0"/>
            <a:ext cx="29400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2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56849-9436-7035-3B22-31EEDD456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97" y="396240"/>
            <a:ext cx="6764661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0063E7F-2710-AB49-8D6A-AD04AD708DC0}"/>
              </a:ext>
            </a:extLst>
          </p:cNvPr>
          <p:cNvGrpSpPr/>
          <p:nvPr/>
        </p:nvGrpSpPr>
        <p:grpSpPr>
          <a:xfrm>
            <a:off x="3272901" y="852256"/>
            <a:ext cx="5646198" cy="4163627"/>
            <a:chOff x="2867487" y="363984"/>
            <a:chExt cx="5646198" cy="416362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32847EA-44FA-F7F9-98CC-E7244AF97826}"/>
                </a:ext>
              </a:extLst>
            </p:cNvPr>
            <p:cNvSpPr/>
            <p:nvPr/>
          </p:nvSpPr>
          <p:spPr>
            <a:xfrm>
              <a:off x="2867487" y="363984"/>
              <a:ext cx="5646198" cy="416362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4602AE-376C-82D0-40CC-A6B1F0392BAB}"/>
                </a:ext>
              </a:extLst>
            </p:cNvPr>
            <p:cNvGrpSpPr/>
            <p:nvPr/>
          </p:nvGrpSpPr>
          <p:grpSpPr>
            <a:xfrm>
              <a:off x="3373791" y="733332"/>
              <a:ext cx="4370312" cy="3263746"/>
              <a:chOff x="3613488" y="617922"/>
              <a:chExt cx="4370312" cy="326374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EDB085-09BD-CA7F-9E4B-DFBDC880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1300" y="617922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A10E16F-A3CD-EC6F-BA3B-78B3A8131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3488" y="2656735"/>
                <a:ext cx="1224933" cy="1224933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39F878-FBCB-2FD0-C429-3C79BE81D703}"/>
                  </a:ext>
                </a:extLst>
              </p:cNvPr>
              <p:cNvCxnSpPr/>
              <p:nvPr/>
            </p:nvCxnSpPr>
            <p:spPr>
              <a:xfrm flipV="1">
                <a:off x="4598633" y="1287262"/>
                <a:ext cx="2432667" cy="1438183"/>
              </a:xfrm>
              <a:prstGeom prst="straightConnector1">
                <a:avLst/>
              </a:prstGeom>
              <a:ln w="12700"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043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14B867E-4217-9BEC-4CD6-F6504003C74C}"/>
              </a:ext>
            </a:extLst>
          </p:cNvPr>
          <p:cNvGrpSpPr/>
          <p:nvPr/>
        </p:nvGrpSpPr>
        <p:grpSpPr>
          <a:xfrm>
            <a:off x="142044" y="130248"/>
            <a:ext cx="12135774" cy="6456983"/>
            <a:chOff x="1075090" y="130249"/>
            <a:chExt cx="10497855" cy="53739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7C4E7D-9B61-3850-03E6-03AD5E784795}"/>
                </a:ext>
              </a:extLst>
            </p:cNvPr>
            <p:cNvGrpSpPr/>
            <p:nvPr/>
          </p:nvGrpSpPr>
          <p:grpSpPr>
            <a:xfrm>
              <a:off x="1220157" y="130249"/>
              <a:ext cx="10352788" cy="5294005"/>
              <a:chOff x="509944" y="440969"/>
              <a:chExt cx="10352788" cy="438848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BB5AF3-0E61-58EE-84E7-232201CA0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9944" y="440970"/>
                <a:ext cx="4108739" cy="43884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6D7CC38-5D44-9C60-5870-F0041705F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475" y="440970"/>
                <a:ext cx="3865726" cy="438848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E5737F5-B5A6-98F1-656B-FDA74393B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6522" y="440969"/>
                <a:ext cx="3756210" cy="4388481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3DE9DD-A217-33C9-54FD-84D926CB6975}"/>
                </a:ext>
              </a:extLst>
            </p:cNvPr>
            <p:cNvSpPr/>
            <p:nvPr/>
          </p:nvSpPr>
          <p:spPr>
            <a:xfrm>
              <a:off x="1075090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5E8D0C-27B7-F8D3-23E2-73A43F6AF2C2}"/>
                </a:ext>
              </a:extLst>
            </p:cNvPr>
            <p:cNvSpPr/>
            <p:nvPr/>
          </p:nvSpPr>
          <p:spPr>
            <a:xfrm>
              <a:off x="4250624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D2A522-043C-FDA8-8040-8DE8533F7C97}"/>
                </a:ext>
              </a:extLst>
            </p:cNvPr>
            <p:cNvSpPr/>
            <p:nvPr/>
          </p:nvSpPr>
          <p:spPr>
            <a:xfrm>
              <a:off x="7609187" y="5166804"/>
              <a:ext cx="896645" cy="33735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03204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233D-2B2C-1809-254A-65C61742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"/>
          <a:stretch/>
        </p:blipFill>
        <p:spPr>
          <a:xfrm>
            <a:off x="2567877" y="186431"/>
            <a:ext cx="7854508" cy="5859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118EF-44A8-A63B-188B-5D4C4DB4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" y="2390312"/>
            <a:ext cx="147658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FB7C7-D585-E3DD-3905-AB0E669F89CD}"/>
              </a:ext>
            </a:extLst>
          </p:cNvPr>
          <p:cNvGrpSpPr/>
          <p:nvPr/>
        </p:nvGrpSpPr>
        <p:grpSpPr>
          <a:xfrm>
            <a:off x="1111654" y="546174"/>
            <a:ext cx="9844288" cy="5765652"/>
            <a:chOff x="942977" y="483597"/>
            <a:chExt cx="9844288" cy="5765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34692B-24FE-4935-D1D2-00910191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977" y="494911"/>
              <a:ext cx="2734057" cy="50891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D89181-1A0C-65BC-04B6-704AAC92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625" y="483597"/>
              <a:ext cx="2724530" cy="510046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CF2458-9696-47C2-6D5E-665963C48664}"/>
                </a:ext>
              </a:extLst>
            </p:cNvPr>
            <p:cNvGrpSpPr/>
            <p:nvPr/>
          </p:nvGrpSpPr>
          <p:grpSpPr>
            <a:xfrm>
              <a:off x="3776251" y="2634786"/>
              <a:ext cx="809398" cy="686017"/>
              <a:chOff x="3567294" y="2386987"/>
              <a:chExt cx="809398" cy="686017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E331F2E2-2229-11F8-0DBB-0C84B60B8856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C890A2-9E36-A090-0EFA-35CDE005BCD8}"/>
                  </a:ext>
                </a:extLst>
              </p:cNvPr>
              <p:cNvSpPr/>
              <p:nvPr/>
            </p:nvSpPr>
            <p:spPr>
              <a:xfrm>
                <a:off x="3567294" y="2428709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D87D19A-5C94-56B9-8177-D71D4E7FE240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F09C93E-0550-345C-2EFB-A4C77B038351}"/>
                  </a:ext>
                </a:extLst>
              </p:cNvPr>
              <p:cNvSpPr/>
              <p:nvPr/>
            </p:nvSpPr>
            <p:spPr>
              <a:xfrm>
                <a:off x="3567294" y="2469323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BCCAE2B8-52C9-E3A5-C5F1-5EE25E26F341}"/>
                  </a:ext>
                </a:extLst>
              </p:cNvPr>
              <p:cNvSpPr/>
              <p:nvPr/>
            </p:nvSpPr>
            <p:spPr>
              <a:xfrm>
                <a:off x="3567294" y="2386987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356281-DD21-08D8-A3B8-336E7564A583}"/>
                </a:ext>
              </a:extLst>
            </p:cNvPr>
            <p:cNvGrpSpPr/>
            <p:nvPr/>
          </p:nvGrpSpPr>
          <p:grpSpPr>
            <a:xfrm>
              <a:off x="7932729" y="2675953"/>
              <a:ext cx="809398" cy="686017"/>
              <a:chOff x="3567294" y="2386987"/>
              <a:chExt cx="809398" cy="686017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0D6EDDEC-075C-4420-2537-F38A38BF88EA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339A8FC0-01B3-66E6-844C-F17B96653AAD}"/>
                  </a:ext>
                </a:extLst>
              </p:cNvPr>
              <p:cNvSpPr/>
              <p:nvPr/>
            </p:nvSpPr>
            <p:spPr>
              <a:xfrm>
                <a:off x="3567294" y="2428709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3084CB-DA6F-624B-16B5-432DC81F5428}"/>
                  </a:ext>
                </a:extLst>
              </p:cNvPr>
              <p:cNvSpPr/>
              <p:nvPr/>
            </p:nvSpPr>
            <p:spPr>
              <a:xfrm>
                <a:off x="3567294" y="2405848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0849657-D257-D543-07FE-D82AB5F50287}"/>
                  </a:ext>
                </a:extLst>
              </p:cNvPr>
              <p:cNvSpPr/>
              <p:nvPr/>
            </p:nvSpPr>
            <p:spPr>
              <a:xfrm>
                <a:off x="3567294" y="2469323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7B21D0A9-344C-0383-42E9-416569DD4F4B}"/>
                  </a:ext>
                </a:extLst>
              </p:cNvPr>
              <p:cNvSpPr/>
              <p:nvPr/>
            </p:nvSpPr>
            <p:spPr>
              <a:xfrm>
                <a:off x="3567294" y="2386987"/>
                <a:ext cx="809398" cy="603681"/>
              </a:xfrm>
              <a:prstGeom prst="right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88A401-1A1D-5BB0-CD77-67CB341A4E37}"/>
                </a:ext>
              </a:extLst>
            </p:cNvPr>
            <p:cNvSpPr txBox="1"/>
            <p:nvPr/>
          </p:nvSpPr>
          <p:spPr>
            <a:xfrm>
              <a:off x="1521382" y="5584057"/>
              <a:ext cx="1390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video</a:t>
              </a:r>
              <a:endParaRPr lang="vi-V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79BDAA-414A-3E3F-E2C2-B77664C62241}"/>
                </a:ext>
              </a:extLst>
            </p:cNvPr>
            <p:cNvSpPr txBox="1"/>
            <p:nvPr/>
          </p:nvSpPr>
          <p:spPr>
            <a:xfrm>
              <a:off x="4699637" y="5602918"/>
              <a:ext cx="2952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xác</a:t>
              </a:r>
              <a:r>
                <a:rPr lang="en-US" dirty="0"/>
                <a:t> </a:t>
              </a:r>
              <a:r>
                <a:rPr lang="en-US" dirty="0" err="1"/>
                <a:t>định</a:t>
              </a:r>
              <a:r>
                <a:rPr lang="en-US" dirty="0"/>
                <a:t> </a:t>
              </a:r>
              <a:r>
                <a:rPr lang="en-US" dirty="0" err="1"/>
                <a:t>bởi</a:t>
              </a:r>
              <a:r>
                <a:rPr lang="en-US" dirty="0"/>
                <a:t> Yolov7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Mediapipe</a:t>
              </a:r>
              <a:r>
                <a:rPr lang="en-US" dirty="0"/>
                <a:t> </a:t>
              </a:r>
              <a:endParaRPr lang="vi-VN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4747EF-7248-6205-0F4E-22312960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6701" y="1688976"/>
              <a:ext cx="1476581" cy="295316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734038-1746-15FE-3597-DE4DEFA62C84}"/>
                </a:ext>
              </a:extLst>
            </p:cNvPr>
            <p:cNvSpPr txBox="1"/>
            <p:nvPr/>
          </p:nvSpPr>
          <p:spPr>
            <a:xfrm>
              <a:off x="8962717" y="5602918"/>
              <a:ext cx="1824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Ảnh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cắt</a:t>
              </a:r>
              <a:r>
                <a:rPr lang="en-US" dirty="0"/>
                <a:t> </a:t>
              </a:r>
              <a:r>
                <a:rPr lang="en-US" dirty="0" err="1"/>
                <a:t>ra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Yolov7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348145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B93952-B63A-79B1-0638-954E6A90A3D1}"/>
              </a:ext>
            </a:extLst>
          </p:cNvPr>
          <p:cNvGrpSpPr/>
          <p:nvPr/>
        </p:nvGrpSpPr>
        <p:grpSpPr>
          <a:xfrm>
            <a:off x="1364387" y="285232"/>
            <a:ext cx="7246953" cy="4988104"/>
            <a:chOff x="1364387" y="285232"/>
            <a:chExt cx="7246953" cy="5671686"/>
          </a:xfrm>
        </p:grpSpPr>
        <p:pic>
          <p:nvPicPr>
            <p:cNvPr id="3074" name="Picture 2" descr="Thói quen bật tivi để dễ ngủ là sai lầm mà nhiều người vẫn thường lầm tưởng">
              <a:extLst>
                <a:ext uri="{FF2B5EF4-FFF2-40B4-BE49-F238E27FC236}">
                  <a16:creationId xmlns:a16="http://schemas.microsoft.com/office/drawing/2014/main" id="{300963BC-2063-776F-A82D-4FC88EC70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387" y="285232"/>
              <a:ext cx="4308189" cy="259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3C5572-7F2C-D451-D470-25080AF6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79" y="285233"/>
              <a:ext cx="2789061" cy="2596728"/>
            </a:xfrm>
            <a:prstGeom prst="rect">
              <a:avLst/>
            </a:prstGeom>
          </p:spPr>
        </p:pic>
        <p:pic>
          <p:nvPicPr>
            <p:cNvPr id="3076" name="Picture 4" descr="Vì sao chúng ta thường ngủ quên trên ghế sofa nhưng lại tỉnh táo khi nằm  trên giường? - Epoch Times Tieng Viet">
              <a:extLst>
                <a:ext uri="{FF2B5EF4-FFF2-40B4-BE49-F238E27FC236}">
                  <a16:creationId xmlns:a16="http://schemas.microsoft.com/office/drawing/2014/main" id="{7F719AC6-1346-831C-246B-70B767C8A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387" y="2980761"/>
              <a:ext cx="4308189" cy="297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F482D0-5389-1ADE-656B-EAAC4D01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2279" y="2980762"/>
              <a:ext cx="2789061" cy="2976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0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4DE117-7EB2-6C0A-9066-A0BC9042B679}"/>
              </a:ext>
            </a:extLst>
          </p:cNvPr>
          <p:cNvGrpSpPr/>
          <p:nvPr/>
        </p:nvGrpSpPr>
        <p:grpSpPr>
          <a:xfrm>
            <a:off x="675488" y="1311806"/>
            <a:ext cx="10841023" cy="2807433"/>
            <a:chOff x="675488" y="1347317"/>
            <a:chExt cx="10841023" cy="35361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C8EA6-4C7A-F0AE-D4C6-949D5FA09832}"/>
                </a:ext>
              </a:extLst>
            </p:cNvPr>
            <p:cNvGrpSpPr/>
            <p:nvPr/>
          </p:nvGrpSpPr>
          <p:grpSpPr>
            <a:xfrm>
              <a:off x="675488" y="1347317"/>
              <a:ext cx="10841023" cy="3206928"/>
              <a:chOff x="264943" y="1409461"/>
              <a:chExt cx="11507585" cy="3295188"/>
            </a:xfrm>
          </p:grpSpPr>
          <p:pic>
            <p:nvPicPr>
              <p:cNvPr id="4098" name="Picture 2" descr="AgriEngineering | Free Full-Text | A VGG-19 Model with Transfer Learning  and Image Segmentation for Classification of Tomato Leaf Disease">
                <a:extLst>
                  <a:ext uri="{FF2B5EF4-FFF2-40B4-BE49-F238E27FC236}">
                    <a16:creationId xmlns:a16="http://schemas.microsoft.com/office/drawing/2014/main" id="{8111D45F-0C10-CAF5-6330-51695634D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619" y="1409461"/>
                <a:ext cx="4790427" cy="3126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80A75D9-3961-9296-EE0D-A50589C8D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43" y="1409461"/>
                <a:ext cx="2027808" cy="3295188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451B2CD-EA62-7640-D6DA-72781BD7D01F}"/>
                  </a:ext>
                </a:extLst>
              </p:cNvPr>
              <p:cNvGrpSpPr/>
              <p:nvPr/>
            </p:nvGrpSpPr>
            <p:grpSpPr>
              <a:xfrm>
                <a:off x="9715128" y="1515947"/>
                <a:ext cx="2057400" cy="3188151"/>
                <a:chOff x="9402561" y="1472626"/>
                <a:chExt cx="2057400" cy="318815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02F8E1F-07C4-4AB2-F6CE-FB9F0341E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02561" y="1472626"/>
                  <a:ext cx="2057400" cy="3188151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63D7D7-0F0D-8868-2A61-AC6054DE15E8}"/>
                    </a:ext>
                  </a:extLst>
                </p:cNvPr>
                <p:cNvSpPr/>
                <p:nvPr/>
              </p:nvSpPr>
              <p:spPr>
                <a:xfrm>
                  <a:off x="9596760" y="1534535"/>
                  <a:ext cx="834501" cy="62273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2A38E479-44C2-6447-4611-B370E4711ABB}"/>
                  </a:ext>
                </a:extLst>
              </p:cNvPr>
              <p:cNvSpPr/>
              <p:nvPr/>
            </p:nvSpPr>
            <p:spPr>
              <a:xfrm>
                <a:off x="8502448" y="2627791"/>
                <a:ext cx="1084278" cy="682278"/>
              </a:xfrm>
              <a:prstGeom prst="rightArrow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</a:t>
                </a:r>
                <a:endParaRPr lang="vi-VN" dirty="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645DADD7-DD2D-854A-6C07-1EEAF840D730}"/>
                  </a:ext>
                </a:extLst>
              </p:cNvPr>
              <p:cNvSpPr/>
              <p:nvPr/>
            </p:nvSpPr>
            <p:spPr>
              <a:xfrm>
                <a:off x="2499341" y="2563937"/>
                <a:ext cx="1084278" cy="682278"/>
              </a:xfrm>
              <a:prstGeom prst="rightArrow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Input</a:t>
                </a:r>
                <a:endParaRPr lang="vi-VN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E309A9-FCCF-75C7-D321-8E8C5ABBFFDC}"/>
                </a:ext>
              </a:extLst>
            </p:cNvPr>
            <p:cNvSpPr txBox="1"/>
            <p:nvPr/>
          </p:nvSpPr>
          <p:spPr>
            <a:xfrm>
              <a:off x="5353235" y="4514114"/>
              <a:ext cx="1731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Model CNN</a:t>
              </a:r>
              <a:endParaRPr lang="vi-V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26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E4BB808-C381-23DD-5718-4923E40FCA40}"/>
              </a:ext>
            </a:extLst>
          </p:cNvPr>
          <p:cNvGrpSpPr/>
          <p:nvPr/>
        </p:nvGrpSpPr>
        <p:grpSpPr>
          <a:xfrm>
            <a:off x="645933" y="750133"/>
            <a:ext cx="10900134" cy="5221389"/>
            <a:chOff x="645933" y="750133"/>
            <a:chExt cx="10900134" cy="522138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E2133CA-07C9-89F5-B17B-A931A0083DCC}"/>
                </a:ext>
              </a:extLst>
            </p:cNvPr>
            <p:cNvGrpSpPr/>
            <p:nvPr/>
          </p:nvGrpSpPr>
          <p:grpSpPr>
            <a:xfrm>
              <a:off x="645933" y="750133"/>
              <a:ext cx="10900134" cy="5221389"/>
              <a:chOff x="922899" y="901950"/>
              <a:chExt cx="10900134" cy="52213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95F19D5-C519-FB82-0248-7F58A035415C}"/>
                  </a:ext>
                </a:extLst>
              </p:cNvPr>
              <p:cNvGrpSpPr/>
              <p:nvPr/>
            </p:nvGrpSpPr>
            <p:grpSpPr>
              <a:xfrm>
                <a:off x="9056345" y="997885"/>
                <a:ext cx="1420428" cy="1525193"/>
                <a:chOff x="8202963" y="541538"/>
                <a:chExt cx="1420428" cy="152519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3A36849-DBF4-B886-466F-AF9408BF5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202963" y="823858"/>
                  <a:ext cx="1242873" cy="12428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AE34A3-CB06-82DF-C06F-9C7033133262}"/>
                    </a:ext>
                  </a:extLst>
                </p:cNvPr>
                <p:cNvSpPr txBox="1"/>
                <p:nvPr/>
              </p:nvSpPr>
              <p:spPr>
                <a:xfrm>
                  <a:off x="8380519" y="541538"/>
                  <a:ext cx="12428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Tuya IoT</a:t>
                  </a:r>
                  <a:endParaRPr lang="vi-VN" dirty="0"/>
                </a:p>
              </p:txBody>
            </p: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5A8F282-2EA0-EE17-1C5F-CC84A835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2344" y="3466331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E8EAC8E-E935-7D21-1D23-7155BA2FD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0533" y="4153642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11C9F6-4948-D004-9517-96A144B97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342" y="9019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DDC42AC-FC20-A133-A1E4-464D7C93E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4776" y="5170839"/>
                <a:ext cx="952500" cy="952500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50846E-DF53-9C26-F69C-BB8F88EE24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9934" y="4266147"/>
                <a:ext cx="2132410" cy="15688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984505E-4D1F-8EB7-2A0D-B653A9153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77781" y="2377892"/>
                <a:ext cx="1510974" cy="16814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6D6DD8-EA05-35BD-9787-80EE82898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2451" y="2377892"/>
                <a:ext cx="1882066" cy="14627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6362A9D-E025-2A0F-34A9-800EC9EDF1BC}"/>
                  </a:ext>
                </a:extLst>
              </p:cNvPr>
              <p:cNvCxnSpPr>
                <a:cxnSpLocks/>
                <a:stCxn id="5" idx="1"/>
                <a:endCxn id="15" idx="3"/>
              </p:cNvCxnSpPr>
              <p:nvPr/>
            </p:nvCxnSpPr>
            <p:spPr>
              <a:xfrm flipH="1" flipV="1">
                <a:off x="2882842" y="1378200"/>
                <a:ext cx="6173503" cy="5234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5ABF664-EA30-451D-DF8A-8E56EF991A6E}"/>
                  </a:ext>
                </a:extLst>
              </p:cNvPr>
              <p:cNvCxnSpPr>
                <a:cxnSpLocks/>
                <a:stCxn id="5" idx="1"/>
                <a:endCxn id="57" idx="3"/>
              </p:cNvCxnSpPr>
              <p:nvPr/>
            </p:nvCxnSpPr>
            <p:spPr>
              <a:xfrm flipH="1">
                <a:off x="1875399" y="1901642"/>
                <a:ext cx="7180946" cy="7599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9423CDE-FB88-0462-48AD-BC569CE241F9}"/>
                  </a:ext>
                </a:extLst>
              </p:cNvPr>
              <p:cNvCxnSpPr>
                <a:cxnSpLocks/>
                <a:stCxn id="5" idx="1"/>
                <a:endCxn id="60" idx="3"/>
              </p:cNvCxnSpPr>
              <p:nvPr/>
            </p:nvCxnSpPr>
            <p:spPr>
              <a:xfrm flipH="1">
                <a:off x="2186117" y="1901642"/>
                <a:ext cx="6870228" cy="26339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0EBD7E3-9A17-3C02-3AE0-B2EF49A6A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899" y="218538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D2B3D7-90CA-6F78-AAF2-4057AB216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3617" y="4059315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B2C24A-0B34-0F66-C1DA-93FE0A209CA6}"/>
                </a:ext>
              </a:extLst>
            </p:cNvPr>
            <p:cNvSpPr txBox="1"/>
            <p:nvPr/>
          </p:nvSpPr>
          <p:spPr>
            <a:xfrm rot="377190">
              <a:off x="4090848" y="98079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647AFE-BEB2-DC4A-D4E5-7AA68E2CDE19}"/>
                </a:ext>
              </a:extLst>
            </p:cNvPr>
            <p:cNvSpPr txBox="1"/>
            <p:nvPr/>
          </p:nvSpPr>
          <p:spPr>
            <a:xfrm rot="21294581">
              <a:off x="2947108" y="1802905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B3562A2-25B1-6FCB-D3CE-27E68F2373AF}"/>
                </a:ext>
              </a:extLst>
            </p:cNvPr>
            <p:cNvSpPr txBox="1"/>
            <p:nvPr/>
          </p:nvSpPr>
          <p:spPr>
            <a:xfrm rot="20385830">
              <a:off x="3283055" y="300690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 signal</a:t>
              </a:r>
              <a:endParaRPr lang="vi-V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A9E963-1253-12F7-C175-AC4FE2FDFC40}"/>
                </a:ext>
              </a:extLst>
            </p:cNvPr>
            <p:cNvSpPr txBox="1"/>
            <p:nvPr/>
          </p:nvSpPr>
          <p:spPr>
            <a:xfrm rot="19354281">
              <a:off x="4740398" y="4834357"/>
              <a:ext cx="1873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 use phone</a:t>
              </a:r>
              <a:endParaRPr lang="vi-VN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E295ED2-F0D3-F06E-B62F-BA7379516D17}"/>
                </a:ext>
              </a:extLst>
            </p:cNvPr>
            <p:cNvSpPr txBox="1"/>
            <p:nvPr/>
          </p:nvSpPr>
          <p:spPr>
            <a:xfrm rot="19311614">
              <a:off x="7361061" y="3000995"/>
              <a:ext cx="2179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Request from client</a:t>
              </a:r>
              <a:endParaRPr lang="vi-VN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32ED36-86AB-C58A-FDF1-9E1DFF15BD41}"/>
                </a:ext>
              </a:extLst>
            </p:cNvPr>
            <p:cNvSpPr txBox="1"/>
            <p:nvPr/>
          </p:nvSpPr>
          <p:spPr>
            <a:xfrm rot="2874343">
              <a:off x="9356154" y="2877621"/>
              <a:ext cx="2179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Request from model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06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C4CB107-CA71-A847-D3F8-0544F661A9E7}"/>
              </a:ext>
            </a:extLst>
          </p:cNvPr>
          <p:cNvGrpSpPr/>
          <p:nvPr/>
        </p:nvGrpSpPr>
        <p:grpSpPr>
          <a:xfrm>
            <a:off x="1016874" y="427208"/>
            <a:ext cx="9455832" cy="6003583"/>
            <a:chOff x="972485" y="328447"/>
            <a:chExt cx="9455832" cy="600358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ED8BE2D-36D3-C304-CA69-B9F31019FC8E}"/>
                </a:ext>
              </a:extLst>
            </p:cNvPr>
            <p:cNvSpPr/>
            <p:nvPr/>
          </p:nvSpPr>
          <p:spPr>
            <a:xfrm>
              <a:off x="994311" y="33734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Bắt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đầu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0C9DEB-BCF2-8932-D89E-2E4E948AA967}"/>
                </a:ext>
              </a:extLst>
            </p:cNvPr>
            <p:cNvSpPr/>
            <p:nvPr/>
          </p:nvSpPr>
          <p:spPr>
            <a:xfrm>
              <a:off x="3477097" y="328447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Thu </a:t>
              </a:r>
              <a:r>
                <a:rPr lang="en-US" dirty="0" err="1">
                  <a:solidFill>
                    <a:schemeClr val="tx1"/>
                  </a:solidFill>
                </a:rPr>
                <a:t>thập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F32D7F6-3FD8-2226-D5C7-6E38AC0A8EF1}"/>
                </a:ext>
              </a:extLst>
            </p:cNvPr>
            <p:cNvSpPr/>
            <p:nvPr/>
          </p:nvSpPr>
          <p:spPr>
            <a:xfrm>
              <a:off x="5983566" y="328447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Tiền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xử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6CE0B2-42CD-63E9-F429-6CF2BB674273}"/>
                </a:ext>
              </a:extLst>
            </p:cNvPr>
            <p:cNvSpPr/>
            <p:nvPr/>
          </p:nvSpPr>
          <p:spPr>
            <a:xfrm>
              <a:off x="8457475" y="33734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Huấn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luyện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phân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lớp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tư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thế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FED3C6-2AD5-850E-854A-3E863F75B823}"/>
                </a:ext>
              </a:extLst>
            </p:cNvPr>
            <p:cNvSpPr/>
            <p:nvPr/>
          </p:nvSpPr>
          <p:spPr>
            <a:xfrm>
              <a:off x="8457475" y="201851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Đánh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F4F0D9-96A7-2EA1-12B5-82075F7B70B5}"/>
                </a:ext>
              </a:extLst>
            </p:cNvPr>
            <p:cNvSpPr/>
            <p:nvPr/>
          </p:nvSpPr>
          <p:spPr>
            <a:xfrm>
              <a:off x="972485" y="201851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dụng</a:t>
              </a:r>
              <a:r>
                <a:rPr lang="en-US" dirty="0">
                  <a:solidFill>
                    <a:schemeClr val="tx1"/>
                  </a:solidFill>
                </a:rPr>
                <a:t> OpenCV </a:t>
              </a:r>
              <a:r>
                <a:rPr lang="en-US" dirty="0" err="1">
                  <a:solidFill>
                    <a:schemeClr val="tx1"/>
                  </a:solidFill>
                </a:rPr>
                <a:t>và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Mediapipe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để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xác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định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các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điểm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trên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thể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01AA47-89BF-2D1E-755C-4174BED4573F}"/>
                </a:ext>
              </a:extLst>
            </p:cNvPr>
            <p:cNvSpPr/>
            <p:nvPr/>
          </p:nvSpPr>
          <p:spPr>
            <a:xfrm>
              <a:off x="3466004" y="201851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Thu </a:t>
              </a:r>
              <a:r>
                <a:rPr lang="en-US" dirty="0" err="1">
                  <a:solidFill>
                    <a:schemeClr val="tx1"/>
                  </a:solidFill>
                </a:rPr>
                <a:t>thập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nằm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ngủ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17AF32-ECF9-67E8-FED8-A20D8B38DA5A}"/>
                </a:ext>
              </a:extLst>
            </p:cNvPr>
            <p:cNvSpPr/>
            <p:nvPr/>
          </p:nvSpPr>
          <p:spPr>
            <a:xfrm>
              <a:off x="5937697" y="2006401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Lưu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AC3731-DB25-7251-4B35-F607F6D3BD56}"/>
                </a:ext>
              </a:extLst>
            </p:cNvPr>
            <p:cNvSpPr/>
            <p:nvPr/>
          </p:nvSpPr>
          <p:spPr>
            <a:xfrm>
              <a:off x="972485" y="363984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Sử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dụng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phân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lớp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tư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thế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3B115-1247-65E4-00D4-5E9AFB2A49E9}"/>
                </a:ext>
              </a:extLst>
            </p:cNvPr>
            <p:cNvSpPr/>
            <p:nvPr/>
          </p:nvSpPr>
          <p:spPr>
            <a:xfrm>
              <a:off x="3494878" y="3639842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Tính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khoảng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cách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sai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lệnh</a:t>
              </a:r>
              <a:r>
                <a:rPr lang="en-US" dirty="0">
                  <a:solidFill>
                    <a:schemeClr val="tx1"/>
                  </a:solidFill>
                </a:rPr>
                <a:t> qua 2 frame </a:t>
              </a:r>
              <a:r>
                <a:rPr lang="en-US" dirty="0" err="1">
                  <a:solidFill>
                    <a:schemeClr val="tx1"/>
                  </a:solidFill>
                </a:rPr>
                <a:t>trên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từng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điểm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8F7B16-1ABB-C5A6-0461-639E74548043}"/>
                </a:ext>
              </a:extLst>
            </p:cNvPr>
            <p:cNvSpPr/>
            <p:nvPr/>
          </p:nvSpPr>
          <p:spPr>
            <a:xfrm>
              <a:off x="8528497" y="3639843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Xây dựng dữ liệu huấn liệu mô hình xác định ngủ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C363905-B7AA-7586-C818-CEE52EE71705}"/>
                </a:ext>
              </a:extLst>
            </p:cNvPr>
            <p:cNvSpPr/>
            <p:nvPr/>
          </p:nvSpPr>
          <p:spPr>
            <a:xfrm>
              <a:off x="8514479" y="5231198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Đánh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2937B4-2F27-CE9C-AEED-F276E95A6B86}"/>
                </a:ext>
              </a:extLst>
            </p:cNvPr>
            <p:cNvSpPr/>
            <p:nvPr/>
          </p:nvSpPr>
          <p:spPr>
            <a:xfrm>
              <a:off x="6017271" y="523119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Lưu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mô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hình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756079A-C737-6E80-E164-1E73E4FBA762}"/>
                </a:ext>
              </a:extLst>
            </p:cNvPr>
            <p:cNvSpPr/>
            <p:nvPr/>
          </p:nvSpPr>
          <p:spPr>
            <a:xfrm>
              <a:off x="6043407" y="3648745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Gán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nhãn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BA4E73-4FDF-2843-F734-ABD4C5C5CF62}"/>
                </a:ext>
              </a:extLst>
            </p:cNvPr>
            <p:cNvSpPr/>
            <p:nvPr/>
          </p:nvSpPr>
          <p:spPr>
            <a:xfrm>
              <a:off x="3495612" y="5231199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Xây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dựng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giao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diện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người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dùng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75B25-2B81-58E4-E191-E14C5DD64D51}"/>
                </a:ext>
              </a:extLst>
            </p:cNvPr>
            <p:cNvSpPr/>
            <p:nvPr/>
          </p:nvSpPr>
          <p:spPr>
            <a:xfrm>
              <a:off x="986179" y="5231198"/>
              <a:ext cx="1899820" cy="1100831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Kết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nối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với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thiết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bị</a:t>
              </a:r>
              <a:r>
                <a:rPr lang="en-US" dirty="0">
                  <a:solidFill>
                    <a:schemeClr val="tx1"/>
                  </a:solidFill>
                </a:rPr>
                <a:t> Tuya</a:t>
              </a:r>
              <a:endParaRPr lang="vi-VN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CF294E-6030-D9AF-5171-CF8C9C54CEAB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2894131" y="878863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CB3F5A-0E85-2D89-575A-BFA4E425FF71}"/>
                </a:ext>
              </a:extLst>
            </p:cNvPr>
            <p:cNvCxnSpPr/>
            <p:nvPr/>
          </p:nvCxnSpPr>
          <p:spPr>
            <a:xfrm flipV="1">
              <a:off x="5400600" y="869960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A074F7-1DA8-5CF2-7E86-C57F822E4CE5}"/>
                </a:ext>
              </a:extLst>
            </p:cNvPr>
            <p:cNvCxnSpPr/>
            <p:nvPr/>
          </p:nvCxnSpPr>
          <p:spPr>
            <a:xfrm flipV="1">
              <a:off x="7874509" y="861058"/>
              <a:ext cx="582966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34A973-3B4C-65AB-7DCE-E70A157CF90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9407385" y="1438180"/>
              <a:ext cx="0" cy="5803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AC5833-E68A-E6FD-9E78-AFFD8D5BFCA0}"/>
                </a:ext>
              </a:extLst>
            </p:cNvPr>
            <p:cNvCxnSpPr>
              <a:cxnSpLocks/>
              <a:stCxn id="6" idx="1"/>
              <a:endCxn id="9" idx="3"/>
            </p:cNvCxnSpPr>
            <p:nvPr/>
          </p:nvCxnSpPr>
          <p:spPr>
            <a:xfrm flipH="1" flipV="1">
              <a:off x="7837517" y="2556817"/>
              <a:ext cx="619958" cy="121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CFA6B3-F4AC-AF6B-5FE0-E091AB03C019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>
              <a:off x="5365824" y="2556817"/>
              <a:ext cx="571873" cy="12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C930D3-F9A0-F7A1-E519-4A3578848958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>
              <a:off x="2872305" y="2568929"/>
              <a:ext cx="59369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196352-D40D-98BB-B897-03E8A7C6CCA3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922395" y="3119344"/>
              <a:ext cx="0" cy="5204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3F5008A-D201-D634-CDA8-B638DBC2854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894131" y="4190257"/>
              <a:ext cx="60074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B066A-E295-EF11-7FA5-924261C52597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464389" y="4740674"/>
              <a:ext cx="14018" cy="4905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0C1C4C-4973-B5CF-B393-6827B29EA333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5394698" y="4190258"/>
              <a:ext cx="648709" cy="89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EA233B-0819-733A-035D-C27056ED5C70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7943227" y="4190259"/>
              <a:ext cx="585270" cy="89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B353B6-2C5C-87F7-25C6-274526D5323E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>
              <a:off x="7917091" y="5781614"/>
              <a:ext cx="597388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699902D-738D-B5FD-A7DB-320F40145D01}"/>
                </a:ext>
              </a:extLst>
            </p:cNvPr>
            <p:cNvCxnSpPr>
              <a:cxnSpLocks/>
              <a:stCxn id="14" idx="1"/>
              <a:endCxn id="16" idx="3"/>
            </p:cNvCxnSpPr>
            <p:nvPr/>
          </p:nvCxnSpPr>
          <p:spPr>
            <a:xfrm flipH="1">
              <a:off x="5395432" y="5781615"/>
              <a:ext cx="6218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1AE7FA-6A36-7DF5-02CB-F0C45CC6C261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 flipV="1">
              <a:off x="2885999" y="5781614"/>
              <a:ext cx="60961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30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113E22-6D9D-62F6-E7BC-E8AB9E9EBFA0}"/>
              </a:ext>
            </a:extLst>
          </p:cNvPr>
          <p:cNvGrpSpPr/>
          <p:nvPr/>
        </p:nvGrpSpPr>
        <p:grpSpPr>
          <a:xfrm>
            <a:off x="4077391" y="22874"/>
            <a:ext cx="4196598" cy="6812252"/>
            <a:chOff x="4299332" y="0"/>
            <a:chExt cx="4196598" cy="681225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652343-CF2B-1562-8ABA-0E4EEB65417E}"/>
                </a:ext>
              </a:extLst>
            </p:cNvPr>
            <p:cNvGrpSpPr/>
            <p:nvPr/>
          </p:nvGrpSpPr>
          <p:grpSpPr>
            <a:xfrm>
              <a:off x="4299332" y="0"/>
              <a:ext cx="4196598" cy="5411657"/>
              <a:chOff x="4299332" y="0"/>
              <a:chExt cx="4196598" cy="54116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F542203-034F-5876-0E56-93AFFD79E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9332" y="0"/>
                <a:ext cx="379712" cy="392514"/>
              </a:xfrm>
              <a:prstGeom prst="rect">
                <a:avLst/>
              </a:prstGeom>
            </p:spPr>
          </p:pic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C713454-3AAD-B06A-5757-AC5A8312C66C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 rot="16200000" flipH="1">
                <a:off x="4677593" y="204109"/>
                <a:ext cx="284351" cy="661161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78C621-A36D-AEFE-5CAC-2949FEA52111}"/>
                  </a:ext>
                </a:extLst>
              </p:cNvPr>
              <p:cNvSpPr txBox="1"/>
              <p:nvPr/>
            </p:nvSpPr>
            <p:spPr>
              <a:xfrm>
                <a:off x="4695530" y="58960"/>
                <a:ext cx="944919" cy="30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</a:t>
                </a:r>
                <a:endParaRPr lang="vi-VN" dirty="0"/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5F21E1DB-BF20-AA75-E5E1-D187FA4D4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499" y="690483"/>
                <a:ext cx="648772" cy="1523977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DB44796-AF26-8A17-E507-5F439CF0F982}"/>
                  </a:ext>
                </a:extLst>
              </p:cNvPr>
              <p:cNvSpPr txBox="1"/>
              <p:nvPr/>
            </p:nvSpPr>
            <p:spPr>
              <a:xfrm>
                <a:off x="6191222" y="1795691"/>
                <a:ext cx="1526467" cy="30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vi-VN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C08B068-9DB2-D76A-6353-612532EAB7C3}"/>
                  </a:ext>
                </a:extLst>
              </p:cNvPr>
              <p:cNvGrpSpPr/>
              <p:nvPr/>
            </p:nvGrpSpPr>
            <p:grpSpPr>
              <a:xfrm>
                <a:off x="5340205" y="457123"/>
                <a:ext cx="3155725" cy="1475406"/>
                <a:chOff x="4145780" y="1365215"/>
                <a:chExt cx="3982633" cy="180128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4857D65-37EF-CEAA-4285-C63B8A98C3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5780" y="1365215"/>
                  <a:ext cx="479209" cy="47920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057BB7B-7797-D97C-ECB2-81BF0F0EB010}"/>
                    </a:ext>
                  </a:extLst>
                </p:cNvPr>
                <p:cNvSpPr txBox="1"/>
                <p:nvPr/>
              </p:nvSpPr>
              <p:spPr>
                <a:xfrm>
                  <a:off x="4686946" y="1448825"/>
                  <a:ext cx="11925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</a:t>
                  </a:r>
                  <a:endParaRPr lang="vi-VN" dirty="0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4E7BD72-C606-2D65-2DC1-9F24A1714C32}"/>
                    </a:ext>
                  </a:extLst>
                </p:cNvPr>
                <p:cNvGrpSpPr/>
                <p:nvPr/>
              </p:nvGrpSpPr>
              <p:grpSpPr>
                <a:xfrm>
                  <a:off x="4385384" y="1835170"/>
                  <a:ext cx="834408" cy="1331325"/>
                  <a:chOff x="4385384" y="1835170"/>
                  <a:chExt cx="834408" cy="1331325"/>
                </a:xfrm>
              </p:grpSpPr>
              <p:cxnSp>
                <p:nvCxnSpPr>
                  <p:cNvPr id="23" name="Connector: Elbow 22">
                    <a:extLst>
                      <a:ext uri="{FF2B5EF4-FFF2-40B4-BE49-F238E27FC236}">
                        <a16:creationId xmlns:a16="http://schemas.microsoft.com/office/drawing/2014/main" id="{94428FE9-C0A5-EAC2-C45D-6D911F0454CA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591544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nector: Elbow 48">
                    <a:extLst>
                      <a:ext uri="{FF2B5EF4-FFF2-40B4-BE49-F238E27FC236}">
                        <a16:creationId xmlns:a16="http://schemas.microsoft.com/office/drawing/2014/main" id="{C68500C3-920A-7285-5854-90A06EAD453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914678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Elbow 49">
                    <a:extLst>
                      <a:ext uri="{FF2B5EF4-FFF2-40B4-BE49-F238E27FC236}">
                        <a16:creationId xmlns:a16="http://schemas.microsoft.com/office/drawing/2014/main" id="{DB379100-6717-0E6E-5C2D-02C85C47AF2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252579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nector: Elbow 50">
                    <a:extLst>
                      <a:ext uri="{FF2B5EF4-FFF2-40B4-BE49-F238E27FC236}">
                        <a16:creationId xmlns:a16="http://schemas.microsoft.com/office/drawing/2014/main" id="{3E30658B-9BFC-5153-FCA2-82184C59702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575713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FF1BA1-9689-3E24-AD88-ACDFBD0A7952}"/>
                    </a:ext>
                  </a:extLst>
                </p:cNvPr>
                <p:cNvSpPr txBox="1"/>
                <p:nvPr/>
              </p:nvSpPr>
              <p:spPr>
                <a:xfrm>
                  <a:off x="5223031" y="2307283"/>
                  <a:ext cx="2692507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lie_wake_2.jpg</a:t>
                  </a:r>
                  <a:endParaRPr lang="vi-VN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448AE77-F4B8-B87B-5AB6-AB7932B4F63A}"/>
                    </a:ext>
                  </a:extLst>
                </p:cNvPr>
                <p:cNvSpPr txBox="1"/>
                <p:nvPr/>
              </p:nvSpPr>
              <p:spPr>
                <a:xfrm>
                  <a:off x="5219793" y="2676300"/>
                  <a:ext cx="2908620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lie_wake_3.jpg</a:t>
                  </a:r>
                  <a:endParaRPr lang="vi-VN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525299F-9A90-6142-F8A1-09A5D784F8AA}"/>
                    </a:ext>
                  </a:extLst>
                </p:cNvPr>
                <p:cNvSpPr txBox="1"/>
                <p:nvPr/>
              </p:nvSpPr>
              <p:spPr>
                <a:xfrm>
                  <a:off x="5223031" y="1947370"/>
                  <a:ext cx="2524449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lie_wake_1.jpg</a:t>
                  </a:r>
                  <a:endParaRPr lang="vi-VN"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A762035-DD97-8A90-5E7E-86FBC0576746}"/>
                  </a:ext>
                </a:extLst>
              </p:cNvPr>
              <p:cNvGrpSpPr/>
              <p:nvPr/>
            </p:nvGrpSpPr>
            <p:grpSpPr>
              <a:xfrm>
                <a:off x="5388886" y="2040875"/>
                <a:ext cx="2387952" cy="1625539"/>
                <a:chOff x="4171529" y="2810179"/>
                <a:chExt cx="3013677" cy="198457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7329486E-30D1-71B7-4E6F-BF1897381B43}"/>
                    </a:ext>
                  </a:extLst>
                </p:cNvPr>
                <p:cNvGrpSpPr/>
                <p:nvPr/>
              </p:nvGrpSpPr>
              <p:grpSpPr>
                <a:xfrm>
                  <a:off x="4171529" y="2810179"/>
                  <a:ext cx="3003705" cy="1801280"/>
                  <a:chOff x="4145780" y="1365215"/>
                  <a:chExt cx="3003705" cy="1801280"/>
                </a:xfrm>
              </p:grpSpPr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4A2731A-6EB0-19E1-63A1-28AB2F843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145780" y="1365215"/>
                    <a:ext cx="479209" cy="479209"/>
                  </a:xfrm>
                  <a:prstGeom prst="rect">
                    <a:avLst/>
                  </a:prstGeom>
                </p:spPr>
              </p:pic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0B3EFCD-0741-6191-A425-584AA527706C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946" y="1448825"/>
                    <a:ext cx="11925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</a:t>
                    </a:r>
                    <a:endParaRPr lang="vi-VN" dirty="0"/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9B492A1B-2BFB-A1D4-0903-D447D450D985}"/>
                      </a:ext>
                    </a:extLst>
                  </p:cNvPr>
                  <p:cNvGrpSpPr/>
                  <p:nvPr/>
                </p:nvGrpSpPr>
                <p:grpSpPr>
                  <a:xfrm>
                    <a:off x="4385384" y="1835170"/>
                    <a:ext cx="834408" cy="1331325"/>
                    <a:chOff x="4385384" y="1835170"/>
                    <a:chExt cx="834408" cy="1331325"/>
                  </a:xfrm>
                </p:grpSpPr>
                <p:cxnSp>
                  <p:nvCxnSpPr>
                    <p:cNvPr id="84" name="Connector: Elbow 83">
                      <a:extLst>
                        <a:ext uri="{FF2B5EF4-FFF2-40B4-BE49-F238E27FC236}">
                          <a16:creationId xmlns:a16="http://schemas.microsoft.com/office/drawing/2014/main" id="{88C93A20-ACE9-6DE9-5500-E4309951BF7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591544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Connector: Elbow 84">
                      <a:extLst>
                        <a:ext uri="{FF2B5EF4-FFF2-40B4-BE49-F238E27FC236}">
                          <a16:creationId xmlns:a16="http://schemas.microsoft.com/office/drawing/2014/main" id="{F356CCD0-4A00-802C-4375-AADB3615334B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914678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Connector: Elbow 85">
                      <a:extLst>
                        <a:ext uri="{FF2B5EF4-FFF2-40B4-BE49-F238E27FC236}">
                          <a16:creationId xmlns:a16="http://schemas.microsoft.com/office/drawing/2014/main" id="{48D18938-0938-099E-CE93-4442F829C46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252579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Connector: Elbow 86">
                      <a:extLst>
                        <a:ext uri="{FF2B5EF4-FFF2-40B4-BE49-F238E27FC236}">
                          <a16:creationId xmlns:a16="http://schemas.microsoft.com/office/drawing/2014/main" id="{954B4BB1-306E-5212-3443-A28BC66FF76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575713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D6B5DD1-1454-09CF-7DB3-6BC38CB690DC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2307283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sit_2.jpg</a:t>
                    </a:r>
                    <a:endParaRPr lang="vi-VN" dirty="0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43671BE-BB30-5853-02D3-6BD93B465EA6}"/>
                      </a:ext>
                    </a:extLst>
                  </p:cNvPr>
                  <p:cNvSpPr txBox="1"/>
                  <p:nvPr/>
                </p:nvSpPr>
                <p:spPr>
                  <a:xfrm>
                    <a:off x="5219792" y="2676299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sit_3.jpg</a:t>
                    </a:r>
                    <a:endParaRPr lang="vi-VN" dirty="0"/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B842452A-5D23-0056-0F95-20821D4E9E5F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1947370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sit_1.jpg</a:t>
                    </a:r>
                    <a:endParaRPr lang="vi-VN" dirty="0"/>
                  </a:p>
                </p:txBody>
              </p:sp>
            </p:grp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FA057BB-2313-01BC-6DC9-DBE34843EF53}"/>
                    </a:ext>
                  </a:extLst>
                </p:cNvPr>
                <p:cNvSpPr txBox="1"/>
                <p:nvPr/>
              </p:nvSpPr>
              <p:spPr>
                <a:xfrm>
                  <a:off x="5258752" y="4425420"/>
                  <a:ext cx="1926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vi-VN" dirty="0"/>
                </a:p>
              </p:txBody>
            </p:sp>
          </p:grp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D3085A2-1DA3-89F9-EACE-AD0A0DEBF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3119" y="2216549"/>
                <a:ext cx="648772" cy="1523977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E8661AC-C33F-062D-FE75-E953FC5AA299}"/>
                  </a:ext>
                </a:extLst>
              </p:cNvPr>
              <p:cNvGrpSpPr/>
              <p:nvPr/>
            </p:nvGrpSpPr>
            <p:grpSpPr>
              <a:xfrm>
                <a:off x="5391912" y="3546847"/>
                <a:ext cx="2387952" cy="1625539"/>
                <a:chOff x="4171529" y="2810179"/>
                <a:chExt cx="3013677" cy="198457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4A904F3-7514-FC27-0627-987DD1C68AD0}"/>
                    </a:ext>
                  </a:extLst>
                </p:cNvPr>
                <p:cNvGrpSpPr/>
                <p:nvPr/>
              </p:nvGrpSpPr>
              <p:grpSpPr>
                <a:xfrm>
                  <a:off x="4171529" y="2810179"/>
                  <a:ext cx="3003705" cy="1801280"/>
                  <a:chOff x="4145780" y="1365215"/>
                  <a:chExt cx="3003705" cy="1801280"/>
                </a:xfrm>
              </p:grpSpPr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9F9BEF98-E302-1188-DA93-34C621D97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145780" y="1365215"/>
                    <a:ext cx="479209" cy="479209"/>
                  </a:xfrm>
                  <a:prstGeom prst="rect">
                    <a:avLst/>
                  </a:prstGeom>
                </p:spPr>
              </p:pic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3D4C85E9-C6FE-982D-F421-DBF1B6ADD553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946" y="1448825"/>
                    <a:ext cx="11925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</a:t>
                    </a:r>
                    <a:endParaRPr lang="vi-VN" dirty="0"/>
                  </a:p>
                </p:txBody>
              </p: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35B9C3E3-541F-E6AF-90A6-F9F2E453A79E}"/>
                      </a:ext>
                    </a:extLst>
                  </p:cNvPr>
                  <p:cNvGrpSpPr/>
                  <p:nvPr/>
                </p:nvGrpSpPr>
                <p:grpSpPr>
                  <a:xfrm>
                    <a:off x="4385384" y="1835170"/>
                    <a:ext cx="834408" cy="1331325"/>
                    <a:chOff x="4385384" y="1835170"/>
                    <a:chExt cx="834408" cy="1331325"/>
                  </a:xfrm>
                </p:grpSpPr>
                <p:cxnSp>
                  <p:nvCxnSpPr>
                    <p:cNvPr id="100" name="Connector: Elbow 99">
                      <a:extLst>
                        <a:ext uri="{FF2B5EF4-FFF2-40B4-BE49-F238E27FC236}">
                          <a16:creationId xmlns:a16="http://schemas.microsoft.com/office/drawing/2014/main" id="{D9A04EAA-4B90-48B6-2274-AEE4EA583452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591544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Connector: Elbow 100">
                      <a:extLst>
                        <a:ext uri="{FF2B5EF4-FFF2-40B4-BE49-F238E27FC236}">
                          <a16:creationId xmlns:a16="http://schemas.microsoft.com/office/drawing/2014/main" id="{42C1A261-83EA-BA01-C0FA-54C2AABC7D58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1914678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Connector: Elbow 101">
                      <a:extLst>
                        <a:ext uri="{FF2B5EF4-FFF2-40B4-BE49-F238E27FC236}">
                          <a16:creationId xmlns:a16="http://schemas.microsoft.com/office/drawing/2014/main" id="{D525C0DF-BB7E-432F-15D9-CB7B4456A946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252579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Connector: Elbow 102">
                      <a:extLst>
                        <a:ext uri="{FF2B5EF4-FFF2-40B4-BE49-F238E27FC236}">
                          <a16:creationId xmlns:a16="http://schemas.microsoft.com/office/drawing/2014/main" id="{200E9945-1F83-A433-9B32-4C986D44E22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4629010" y="2575713"/>
                      <a:ext cx="347156" cy="834408"/>
                    </a:xfrm>
                    <a:prstGeom prst="bentConnector2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65ADAE7-499B-7763-8E6E-CB7005284A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2307283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stand_2.jpg</a:t>
                    </a:r>
                    <a:endParaRPr lang="vi-VN" dirty="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854EB2C-C3E8-E527-AE6A-92776DDF93E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9792" y="2676299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stand_3.jpg</a:t>
                    </a:r>
                    <a:endParaRPr lang="vi-VN" dirty="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B9F43487-4A02-2227-7903-C917B550711C}"/>
                      </a:ext>
                    </a:extLst>
                  </p:cNvPr>
                  <p:cNvSpPr txBox="1"/>
                  <p:nvPr/>
                </p:nvSpPr>
                <p:spPr>
                  <a:xfrm>
                    <a:off x="5223031" y="1947370"/>
                    <a:ext cx="1926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stand_1.jpg</a:t>
                    </a:r>
                    <a:endParaRPr lang="vi-VN" dirty="0"/>
                  </a:p>
                </p:txBody>
              </p:sp>
            </p:grp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A7F317E-AD06-9430-4527-27B039E3FCE4}"/>
                    </a:ext>
                  </a:extLst>
                </p:cNvPr>
                <p:cNvSpPr txBox="1"/>
                <p:nvPr/>
              </p:nvSpPr>
              <p:spPr>
                <a:xfrm>
                  <a:off x="5258752" y="4425420"/>
                  <a:ext cx="1926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vi-VN" dirty="0"/>
                </a:p>
              </p:txBody>
            </p:sp>
          </p:grp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8A62FFBF-0418-A504-19E2-82D8D4C65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3119" y="3735282"/>
                <a:ext cx="648772" cy="1676375"/>
              </a:xfrm>
              <a:prstGeom prst="bentConnector3">
                <a:avLst>
                  <a:gd name="adj1" fmla="val 382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015CAE-5078-113F-21A8-82F199A1AB32}"/>
                </a:ext>
              </a:extLst>
            </p:cNvPr>
            <p:cNvGrpSpPr/>
            <p:nvPr/>
          </p:nvGrpSpPr>
          <p:grpSpPr>
            <a:xfrm>
              <a:off x="5403751" y="5186713"/>
              <a:ext cx="2387952" cy="1625539"/>
              <a:chOff x="4171529" y="2810179"/>
              <a:chExt cx="3013677" cy="198457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6F30262-BCD6-6312-A9C3-C9858121405A}"/>
                  </a:ext>
                </a:extLst>
              </p:cNvPr>
              <p:cNvGrpSpPr/>
              <p:nvPr/>
            </p:nvGrpSpPr>
            <p:grpSpPr>
              <a:xfrm>
                <a:off x="4171529" y="2810179"/>
                <a:ext cx="3003705" cy="1801280"/>
                <a:chOff x="4145780" y="1365215"/>
                <a:chExt cx="3003705" cy="1801280"/>
              </a:xfrm>
            </p:grpSpPr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67E5423C-EE67-51BD-9A55-AE8607F44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5780" y="1365215"/>
                  <a:ext cx="479209" cy="479209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A7F7763-5C8A-D055-FFC0-F23C50437FA3}"/>
                    </a:ext>
                  </a:extLst>
                </p:cNvPr>
                <p:cNvSpPr txBox="1"/>
                <p:nvPr/>
              </p:nvSpPr>
              <p:spPr>
                <a:xfrm>
                  <a:off x="4686945" y="1448825"/>
                  <a:ext cx="1192520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</a:t>
                  </a:r>
                  <a:endParaRPr lang="vi-VN" dirty="0"/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7B49FAD-D114-5EB8-1D14-A8D554311268}"/>
                    </a:ext>
                  </a:extLst>
                </p:cNvPr>
                <p:cNvGrpSpPr/>
                <p:nvPr/>
              </p:nvGrpSpPr>
              <p:grpSpPr>
                <a:xfrm>
                  <a:off x="4385384" y="1835170"/>
                  <a:ext cx="834408" cy="1331325"/>
                  <a:chOff x="4385384" y="1835170"/>
                  <a:chExt cx="834408" cy="1331325"/>
                </a:xfrm>
              </p:grpSpPr>
              <p:cxnSp>
                <p:nvCxnSpPr>
                  <p:cNvPr id="116" name="Connector: Elbow 115">
                    <a:extLst>
                      <a:ext uri="{FF2B5EF4-FFF2-40B4-BE49-F238E27FC236}">
                        <a16:creationId xmlns:a16="http://schemas.microsoft.com/office/drawing/2014/main" id="{D2076FA3-553D-390B-9F18-DE8EBB87142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591544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Elbow 116">
                    <a:extLst>
                      <a:ext uri="{FF2B5EF4-FFF2-40B4-BE49-F238E27FC236}">
                        <a16:creationId xmlns:a16="http://schemas.microsoft.com/office/drawing/2014/main" id="{856CCE67-BA98-7E1F-1587-C912FCF5A6E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1914678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Elbow 117">
                    <a:extLst>
                      <a:ext uri="{FF2B5EF4-FFF2-40B4-BE49-F238E27FC236}">
                        <a16:creationId xmlns:a16="http://schemas.microsoft.com/office/drawing/2014/main" id="{C02870AA-CD12-30E1-EF81-27E3503E626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252579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Elbow 118">
                    <a:extLst>
                      <a:ext uri="{FF2B5EF4-FFF2-40B4-BE49-F238E27FC236}">
                        <a16:creationId xmlns:a16="http://schemas.microsoft.com/office/drawing/2014/main" id="{554CCABD-E0DA-B940-31BA-4E8C1374141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4629010" y="2575713"/>
                    <a:ext cx="347156" cy="834408"/>
                  </a:xfrm>
                  <a:prstGeom prst="bentConnector2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C811245-4A97-3BF8-7583-90F1FB9C1571}"/>
                    </a:ext>
                  </a:extLst>
                </p:cNvPr>
                <p:cNvSpPr txBox="1"/>
                <p:nvPr/>
              </p:nvSpPr>
              <p:spPr>
                <a:xfrm>
                  <a:off x="5223031" y="2307283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minus_2.jpg</a:t>
                  </a:r>
                  <a:endParaRPr lang="vi-VN" dirty="0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B26BECD-FDFA-F304-E279-8472922D81D4}"/>
                    </a:ext>
                  </a:extLst>
                </p:cNvPr>
                <p:cNvSpPr txBox="1"/>
                <p:nvPr/>
              </p:nvSpPr>
              <p:spPr>
                <a:xfrm>
                  <a:off x="5219791" y="2676300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minus_3.jpg</a:t>
                  </a:r>
                  <a:endParaRPr lang="vi-VN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04823D8-57AE-B826-AF57-7D6C8AE3B321}"/>
                    </a:ext>
                  </a:extLst>
                </p:cNvPr>
                <p:cNvSpPr txBox="1"/>
                <p:nvPr/>
              </p:nvSpPr>
              <p:spPr>
                <a:xfrm>
                  <a:off x="5223031" y="1947370"/>
                  <a:ext cx="1926454" cy="450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minus_1.jpg</a:t>
                  </a:r>
                  <a:endParaRPr lang="vi-VN" dirty="0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ACA365-16AB-9BAB-0561-F4E6A600E093}"/>
                  </a:ext>
                </a:extLst>
              </p:cNvPr>
              <p:cNvSpPr txBox="1"/>
              <p:nvPr/>
            </p:nvSpPr>
            <p:spPr>
              <a:xfrm>
                <a:off x="5258752" y="4425420"/>
                <a:ext cx="192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vi-V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2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8138C95-7E83-CFAC-6462-0548E30B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0"/>
            <a:ext cx="6243776" cy="66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6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9AF4D49-1702-A1C3-E46C-6E54B20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33" y="83820"/>
            <a:ext cx="5442267" cy="71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5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F5FBA3-C1D9-385B-65BB-8546BE3D1F24}"/>
              </a:ext>
            </a:extLst>
          </p:cNvPr>
          <p:cNvGrpSpPr/>
          <p:nvPr/>
        </p:nvGrpSpPr>
        <p:grpSpPr>
          <a:xfrm>
            <a:off x="1562374" y="1249679"/>
            <a:ext cx="8965371" cy="3842267"/>
            <a:chOff x="1562374" y="1249679"/>
            <a:chExt cx="9067253" cy="3842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7D1B8-EBA5-65D0-0944-14B6BDB78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374" y="1249679"/>
              <a:ext cx="9067251" cy="34415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B23122-96E6-BA70-1003-764A81DD795B}"/>
                </a:ext>
              </a:extLst>
            </p:cNvPr>
            <p:cNvSpPr txBox="1"/>
            <p:nvPr/>
          </p:nvSpPr>
          <p:spPr>
            <a:xfrm>
              <a:off x="2034540" y="4722614"/>
              <a:ext cx="463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ngủ</a:t>
              </a:r>
              <a:endParaRPr lang="vi-V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DC2AF-10EB-2B8F-9C90-D6FD566A7A27}"/>
                </a:ext>
              </a:extLst>
            </p:cNvPr>
            <p:cNvSpPr txBox="1"/>
            <p:nvPr/>
          </p:nvSpPr>
          <p:spPr>
            <a:xfrm>
              <a:off x="6667501" y="4681814"/>
              <a:ext cx="396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xây</a:t>
              </a:r>
              <a:r>
                <a:rPr lang="en-US" dirty="0"/>
                <a:t> </a:t>
              </a:r>
              <a:r>
                <a:rPr lang="en-US" dirty="0" err="1"/>
                <a:t>dựng</a:t>
              </a:r>
              <a:r>
                <a:rPr lang="en-US" dirty="0"/>
                <a:t> </a:t>
              </a:r>
              <a:r>
                <a:rPr lang="en-US" dirty="0" err="1"/>
                <a:t>được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video </a:t>
              </a:r>
              <a:r>
                <a:rPr lang="en-US" dirty="0" err="1"/>
                <a:t>thức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27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235</Words>
  <Application>Microsoft Office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Dat</dc:creator>
  <cp:lastModifiedBy>Minh Dat</cp:lastModifiedBy>
  <cp:revision>21</cp:revision>
  <dcterms:created xsi:type="dcterms:W3CDTF">2023-11-18T01:22:11Z</dcterms:created>
  <dcterms:modified xsi:type="dcterms:W3CDTF">2023-11-24T08:56:59Z</dcterms:modified>
</cp:coreProperties>
</file>